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4F19"/>
    <a:srgbClr val="5EDE6D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232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40635"/>
            <a:ext cx="6800850" cy="9185697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2540000"/>
            <a:ext cx="3714750" cy="4165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743200"/>
            <a:ext cx="3601046" cy="3761317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" y="2840568"/>
            <a:ext cx="3314700" cy="2133769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" y="4978400"/>
            <a:ext cx="3314700" cy="14224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40637"/>
            <a:ext cx="6800849" cy="646176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5748224"/>
            <a:ext cx="6858000" cy="2540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5849824"/>
            <a:ext cx="6858000" cy="211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8184507"/>
            <a:ext cx="6858000" cy="211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7495153"/>
            <a:ext cx="6229350" cy="552865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342900" y="5951424"/>
            <a:ext cx="622935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2/27/2024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00" y="364067"/>
            <a:ext cx="4114800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2084832"/>
            <a:ext cx="2071116" cy="441756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-33992" y="4295350"/>
            <a:ext cx="4023360" cy="596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2283968"/>
            <a:ext cx="1988820" cy="211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6311392"/>
            <a:ext cx="1988820" cy="211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2535936"/>
            <a:ext cx="1783080" cy="18288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" y="4364736"/>
            <a:ext cx="1783080" cy="18288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00300" y="508000"/>
            <a:ext cx="4171950" cy="75184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2084832"/>
            <a:ext cx="2071116" cy="441756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-33992" y="4295350"/>
            <a:ext cx="4023360" cy="596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2283968"/>
            <a:ext cx="1988820" cy="211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6311392"/>
            <a:ext cx="1988820" cy="211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586" y="2540000"/>
            <a:ext cx="1783080" cy="18288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" y="4368800"/>
            <a:ext cx="1783080" cy="18288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12014" y="182880"/>
            <a:ext cx="6652260" cy="877824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16545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23342" y="8416545"/>
            <a:ext cx="2611316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16545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chemeClr val="accent5">
                <a:lumMod val="0"/>
                <a:lumOff val="100000"/>
              </a:schemeClr>
            </a:gs>
            <a:gs pos="85000">
              <a:schemeClr val="accent5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AROJ SINGHA MURA\NCH Software Suite\Desktop\bcrcp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89" y="448555"/>
            <a:ext cx="609600" cy="609600"/>
          </a:xfrm>
          <a:prstGeom prst="rect">
            <a:avLst/>
          </a:prstGeom>
          <a:noFill/>
          <a:effectLst>
            <a:outerShdw blurRad="50800" dist="38100" dir="5400000" sx="107000" sy="107000" algn="t" rotWithShape="0">
              <a:prstClr val="black">
                <a:alpha val="7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59521" y="7169174"/>
            <a:ext cx="6137127" cy="1384995"/>
          </a:xfrm>
          <a:prstGeom prst="rect">
            <a:avLst/>
          </a:prstGeom>
          <a:noFill/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NSS WING</a:t>
            </a:r>
          </a:p>
          <a:p>
            <a:pPr algn="ctr"/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B. C. Roy College of Pharmacy &amp; AHS (BCRCP)</a:t>
            </a:r>
          </a:p>
          <a:p>
            <a:pPr algn="ctr"/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West Bengal, India </a:t>
            </a:r>
          </a:p>
          <a:p>
            <a:pPr algn="ctr"/>
            <a:endParaRPr lang="en-US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1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41F65FA-0DEC-4F11-BBFB-D1F9799FD36C}"/>
              </a:ext>
            </a:extLst>
          </p:cNvPr>
          <p:cNvSpPr/>
          <p:nvPr/>
        </p:nvSpPr>
        <p:spPr>
          <a:xfrm>
            <a:off x="1069177" y="130314"/>
            <a:ext cx="48333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NSS WING OF BCRCP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9E30A41-DFBD-4EA8-AC93-EABF8D9556CE}"/>
              </a:ext>
            </a:extLst>
          </p:cNvPr>
          <p:cNvSpPr/>
          <p:nvPr/>
        </p:nvSpPr>
        <p:spPr>
          <a:xfrm>
            <a:off x="2075191" y="838200"/>
            <a:ext cx="255146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Celebrates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BAF97E9-1FB6-43FE-88B9-A6FFF043414A}"/>
              </a:ext>
            </a:extLst>
          </p:cNvPr>
          <p:cNvSpPr/>
          <p:nvPr/>
        </p:nvSpPr>
        <p:spPr>
          <a:xfrm>
            <a:off x="673171" y="1780777"/>
            <a:ext cx="5388398" cy="224676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400" b="1" dirty="0">
                <a:ln/>
                <a:solidFill>
                  <a:schemeClr val="accent3"/>
                </a:solidFill>
              </a:rPr>
              <a:t>National Science Day</a:t>
            </a:r>
          </a:p>
          <a:p>
            <a:pPr algn="ctr"/>
            <a:r>
              <a:rPr lang="en-US" sz="3200" b="1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>
                <a:ln/>
                <a:solidFill>
                  <a:srgbClr val="00B050"/>
                </a:solidFill>
              </a:rPr>
              <a:t>Theme</a:t>
            </a:r>
          </a:p>
          <a:p>
            <a:pPr algn="ctr"/>
            <a:r>
              <a:rPr lang="en-US" sz="3200" b="1" dirty="0">
                <a:ln/>
                <a:solidFill>
                  <a:srgbClr val="C00000"/>
                </a:solidFill>
              </a:rPr>
              <a:t>“</a:t>
            </a:r>
            <a:r>
              <a:rPr lang="fr-FR" sz="3200" b="1" dirty="0">
                <a:ln/>
                <a:solidFill>
                  <a:srgbClr val="C00000"/>
                </a:solidFill>
              </a:rPr>
              <a:t>'</a:t>
            </a:r>
            <a:r>
              <a:rPr lang="fr-FR" sz="3200" b="1" dirty="0" err="1">
                <a:ln/>
                <a:solidFill>
                  <a:srgbClr val="C00000"/>
                </a:solidFill>
              </a:rPr>
              <a:t>Indigenous</a:t>
            </a:r>
            <a:r>
              <a:rPr lang="fr-FR" sz="3200" b="1" dirty="0">
                <a:ln/>
                <a:solidFill>
                  <a:srgbClr val="C00000"/>
                </a:solidFill>
              </a:rPr>
              <a:t> Technologies for </a:t>
            </a:r>
          </a:p>
          <a:p>
            <a:pPr algn="ctr"/>
            <a:r>
              <a:rPr lang="fr-FR" sz="3200" b="1" dirty="0" err="1">
                <a:ln/>
                <a:solidFill>
                  <a:srgbClr val="C00000"/>
                </a:solidFill>
              </a:rPr>
              <a:t>Viksit</a:t>
            </a:r>
            <a:r>
              <a:rPr lang="fr-FR" sz="3200" b="1" dirty="0">
                <a:ln/>
                <a:solidFill>
                  <a:srgbClr val="C00000"/>
                </a:solidFill>
              </a:rPr>
              <a:t> Bharat</a:t>
            </a:r>
            <a:r>
              <a:rPr lang="en-US" sz="3200" b="1" dirty="0">
                <a:ln/>
                <a:solidFill>
                  <a:srgbClr val="C00000"/>
                </a:solidFill>
              </a:rPr>
              <a:t>”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D2568FD2-B364-406C-AE8E-9C4F920E29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2056" y="8156921"/>
            <a:ext cx="719166" cy="719166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BF2C1BB6-7C50-477A-BE6D-2123F956A93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6899" y="462730"/>
            <a:ext cx="609749" cy="61094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B15E30B-0681-9E6B-0E9C-C76F0CE984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6314" y="8149480"/>
            <a:ext cx="1344088" cy="61094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BAE3E14-991E-3087-7890-DE589D4F998D}"/>
              </a:ext>
            </a:extLst>
          </p:cNvPr>
          <p:cNvSpPr/>
          <p:nvPr/>
        </p:nvSpPr>
        <p:spPr>
          <a:xfrm>
            <a:off x="377887" y="4014448"/>
            <a:ext cx="19367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000" b="1" dirty="0">
                <a:ln/>
                <a:solidFill>
                  <a:srgbClr val="C00000"/>
                </a:solidFill>
                <a:latin typeface="Brush Script MT" panose="03060802040406070304" pitchFamily="66" charset="0"/>
              </a:rPr>
              <a:t>Highlight:</a:t>
            </a:r>
            <a:endParaRPr lang="en-US" sz="4000" b="1" cap="none" spc="0" dirty="0">
              <a:ln/>
              <a:solidFill>
                <a:srgbClr val="C00000"/>
              </a:solidFill>
              <a:effectLst/>
              <a:latin typeface="Brush Script MT" panose="03060802040406070304" pitchFamily="66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2A9C8370-939C-39A3-2F60-CC775E4AAA3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4501" y="8037342"/>
            <a:ext cx="1121761" cy="83522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5BD23C5-08C8-549F-B02A-8315915789CE}"/>
              </a:ext>
            </a:extLst>
          </p:cNvPr>
          <p:cNvSpPr txBox="1"/>
          <p:nvPr/>
        </p:nvSpPr>
        <p:spPr>
          <a:xfrm>
            <a:off x="1876266" y="6654823"/>
            <a:ext cx="30189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b="1" dirty="0">
                <a:solidFill>
                  <a:srgbClr val="FF0000"/>
                </a:solidFill>
              </a:rPr>
              <a:t>28</a:t>
            </a:r>
            <a:r>
              <a:rPr lang="en-IN" sz="3200" b="1" baseline="30000" dirty="0">
                <a:solidFill>
                  <a:srgbClr val="FF0000"/>
                </a:solidFill>
              </a:rPr>
              <a:t>th</a:t>
            </a:r>
            <a:r>
              <a:rPr lang="en-IN" sz="3200" b="1" dirty="0">
                <a:solidFill>
                  <a:srgbClr val="FF0000"/>
                </a:solidFill>
              </a:rPr>
              <a:t> February’24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A712FEB-DDFD-6B23-0A75-9C77CE3B05CE}"/>
              </a:ext>
            </a:extLst>
          </p:cNvPr>
          <p:cNvSpPr/>
          <p:nvPr/>
        </p:nvSpPr>
        <p:spPr>
          <a:xfrm>
            <a:off x="839389" y="4888993"/>
            <a:ext cx="345639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2400" b="1" dirty="0">
                <a:ln/>
                <a:solidFill>
                  <a:schemeClr val="accent3"/>
                </a:solidFill>
              </a:rPr>
              <a:t>Online Quiz Competition </a:t>
            </a:r>
            <a:endParaRPr lang="en-IN" sz="2400" b="1" dirty="0">
              <a:ln/>
              <a:solidFill>
                <a:schemeClr val="accent3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7ED77B8-8AFC-F73C-B0E2-5D2BF0A722CF}"/>
              </a:ext>
            </a:extLst>
          </p:cNvPr>
          <p:cNvSpPr/>
          <p:nvPr/>
        </p:nvSpPr>
        <p:spPr>
          <a:xfrm>
            <a:off x="2066757" y="6086165"/>
            <a:ext cx="261558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Registration link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E4A337-92A3-5DF3-C979-081AC89C2DA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25981" y="3700955"/>
            <a:ext cx="1870667" cy="2806001"/>
          </a:xfrm>
          <a:prstGeom prst="rect">
            <a:avLst/>
          </a:prstGeom>
          <a:effectLst>
            <a:softEdge rad="304800"/>
          </a:effectLst>
        </p:spPr>
      </p:pic>
    </p:spTree>
    <p:extLst>
      <p:ext uri="{BB962C8B-B14F-4D97-AF65-F5344CB8AC3E}">
        <p14:creationId xmlns:p14="http://schemas.microsoft.com/office/powerpoint/2010/main" val="756008306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2595</TotalTime>
  <Words>49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Brush Script MT</vt:lpstr>
      <vt:lpstr>Times New Roman</vt:lpstr>
      <vt:lpstr>Tw Cen MT</vt:lpstr>
      <vt:lpstr>Thatch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SAROJ SINGHA MURA</dc:creator>
  <cp:lastModifiedBy>SAROJ SINGHMURA</cp:lastModifiedBy>
  <cp:revision>86</cp:revision>
  <dcterms:created xsi:type="dcterms:W3CDTF">2006-08-16T00:00:00Z</dcterms:created>
  <dcterms:modified xsi:type="dcterms:W3CDTF">2024-02-27T11:58:47Z</dcterms:modified>
</cp:coreProperties>
</file>